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99" r:id="rId3"/>
    <p:sldId id="300" r:id="rId4"/>
    <p:sldId id="301" r:id="rId5"/>
    <p:sldId id="302" r:id="rId6"/>
    <p:sldId id="303" r:id="rId7"/>
    <p:sldId id="305" r:id="rId8"/>
    <p:sldId id="306" r:id="rId9"/>
    <p:sldId id="307" r:id="rId10"/>
    <p:sldId id="30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41BAD8-626B-4895-925D-4AB9BC5E8645}" type="datetimeFigureOut">
              <a:rPr lang="ru-RU" smtClean="0"/>
              <a:pPr/>
              <a:t>19.06.2023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EE6C2A-4401-4351-93B0-788C81668B1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543824" cy="52864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ГБОУ НСО</a:t>
            </a:r>
            <a:r>
              <a:rPr lang="ru-RU" sz="3100" dirty="0" smtClean="0">
                <a:latin typeface="Arial Black" pitchFamily="34" charset="0"/>
              </a:rPr>
              <a:t/>
            </a:r>
            <a:br>
              <a:rPr lang="ru-RU" sz="3100" dirty="0" smtClean="0">
                <a:latin typeface="Arial Black" pitchFamily="34" charset="0"/>
              </a:rPr>
            </a:br>
            <a:r>
              <a:rPr lang="ru-RU" sz="2400" dirty="0" smtClean="0">
                <a:latin typeface="Arial Black" pitchFamily="34" charset="0"/>
              </a:rPr>
              <a:t>«</a:t>
            </a:r>
            <a:r>
              <a:rPr lang="ru-RU" sz="2400" dirty="0" err="1" smtClean="0">
                <a:latin typeface="Arial Black" pitchFamily="34" charset="0"/>
              </a:rPr>
              <a:t>Искитимский</a:t>
            </a:r>
            <a:r>
              <a:rPr lang="ru-RU" sz="2400" dirty="0" smtClean="0">
                <a:latin typeface="Arial Black" pitchFamily="34" charset="0"/>
              </a:rPr>
              <a:t> центр профессионального обучения»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2800" b="1" dirty="0" smtClean="0">
                <a:latin typeface="Arial Black" pitchFamily="34" charset="0"/>
              </a:rPr>
              <a:t>Предметно-цикловая комиссия </a:t>
            </a:r>
            <a:r>
              <a:rPr lang="ru-RU" sz="2800" b="1" dirty="0" smtClean="0">
                <a:latin typeface="Arial Black" pitchFamily="34" charset="0"/>
              </a:rPr>
              <a:t>общеобразовательного </a:t>
            </a:r>
            <a:r>
              <a:rPr lang="ru-RU" sz="2800" b="1" dirty="0" smtClean="0">
                <a:latin typeface="Arial Black" pitchFamily="34" charset="0"/>
              </a:rPr>
              <a:t>цикла</a:t>
            </a:r>
            <a:r>
              <a:rPr lang="ru-RU" sz="2800" b="1" dirty="0" smtClean="0">
                <a:latin typeface="Arial Black" pitchFamily="34" charset="0"/>
              </a:rPr>
              <a:t/>
            </a:r>
            <a:br>
              <a:rPr lang="ru-RU" sz="2800" b="1" dirty="0" smtClean="0">
                <a:latin typeface="Arial Black" pitchFamily="34" charset="0"/>
              </a:rPr>
            </a:br>
            <a:r>
              <a:rPr lang="ru-RU" sz="2800" b="1" dirty="0">
                <a:latin typeface="Arial Black" pitchFamily="34" charset="0"/>
              </a:rPr>
              <a:t/>
            </a:r>
            <a:br>
              <a:rPr lang="ru-RU" sz="2800" b="1" dirty="0">
                <a:latin typeface="Arial Black" pitchFamily="34" charset="0"/>
              </a:rPr>
            </a:br>
            <a:r>
              <a:rPr lang="ru-RU" sz="1600" b="1" dirty="0" smtClean="0">
                <a:latin typeface="Arial Black" pitchFamily="34" charset="0"/>
              </a:rPr>
              <a:t>Отчет составлен председателем ПЦК </a:t>
            </a:r>
            <a:r>
              <a:rPr lang="ru-RU" sz="1800" b="1" dirty="0" err="1" smtClean="0">
                <a:latin typeface="Arial Black" pitchFamily="34" charset="0"/>
              </a:rPr>
              <a:t>Полынцевой</a:t>
            </a:r>
            <a:r>
              <a:rPr lang="ru-RU" sz="1800" b="1" dirty="0" smtClean="0">
                <a:latin typeface="Arial Black" pitchFamily="34" charset="0"/>
              </a:rPr>
              <a:t> М.Г.</a:t>
            </a:r>
            <a:br>
              <a:rPr lang="ru-RU" sz="1800" b="1" dirty="0" smtClean="0">
                <a:latin typeface="Arial Black" pitchFamily="34" charset="0"/>
              </a:rPr>
            </a:br>
            <a:r>
              <a:rPr lang="ru-RU" sz="1800" b="1" dirty="0">
                <a:latin typeface="Arial Black" pitchFamily="34" charset="0"/>
              </a:rPr>
              <a:t/>
            </a:r>
            <a:br>
              <a:rPr lang="ru-RU" sz="1800" b="1" dirty="0">
                <a:latin typeface="Arial Black" pitchFamily="34" charset="0"/>
              </a:rPr>
            </a:br>
            <a:endParaRPr lang="ru-RU" sz="1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6" descr="https://fsd.multiurok.ru/html/2023/01/27/s_63d385e658b1c/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142984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Единая методическая тема: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Повышение качества образования обучающихся посредством внедрения актуализированных образовательных программ, фондов оценочных средств в соответствии с требованиями ФГОС СПО, ФГОС СОО, профессиональных стандартов, стандартов WSR и демонстрационного экзамена.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Обеспечение высокого уровня качества образования, профессиональной компетентности педагогических кадров.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	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5300" b="1" i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ru-RU" sz="25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1. Актуализация ОПОП (разработка рабочих программ, тематического планирования учебных программ в том числе с учетом рабочей программы воспитания с указанием количества часов, отводимых на освоение каждой темы и нагрузки обучающихся в форме практической подготовки, УМК и ФОС, направленных на развитие образовательных компетенций, 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умений и навыков на основе образовательных стандартов). 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2. Актуализация АОП с учетом 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профтстандартов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3. Развитие методического сопровождения организации и проведения ВПР.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4. Цифровая трансформация образовательного процесса посредством развития цифровых компетенций работников, формирования цифровой образовательной среды, интеграции электронных сервисов, продуктов и информационных систем. 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5. Совершенствовать работу предметных цикловых комиссий (далее – ПЦК) по проведению предметных недель, открытых уроков теоретического и производственного обучения, внеурочных мероприятий.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6. Обеспечить повышение качества образования через применение инновационных технологий, направленных на развитие общих и профессиональных компетенций, способствующих формированию 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конкурентноспособных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выпускников на рынке труда, через повышение квалификации педагогического коллектива, через участие педагогов и студентов в конкурсах профессионального мастерства, конференциях и олимпиадах различного уровня.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 7. Создать условия для повышения методической компетентности педагогических работников, оказания помощи в освоении и использовании в образовательном процессе современных педагогических технологий и средств, обучающих и контролирующих методик. 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8. Развитие взаимодействия с социальными партнерами и предприятиями, образовательными организациями и профессиональными сообществами для актуализации системы обучения студентов и преподавателей, обобщению и распространению практического опыта. </a:t>
            </a:r>
          </a:p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9. Методическое сопровождение процедур промежуточной, итоговой аттестации.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заседаний предметно-цикловой комиссии (далее – ПЦК) общеобразовательного цикла.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Тематика заседаний ПЦК была разнообразна, большинство вопросов было посвящено организации учебно-воспитательного процесса. В их число входили вопросы неуспеваемости, совершенствования контроля знаний обучающихся, а также обсуждение итогов выполнения учебных программ, знакомство с новыми методиками преподавания, современными педагогическими технологиями, новыми государственными нормативными документами и внутренними локальными актами.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Вопросы совершенствования качества обучения и качества планирования учебно-воспитательной деятельности преподавателей с целью достижения поставленных образовательных целей и задач.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вопросы совершенствования качества обучения и качества планирования учебно-воспитательной деятельности преподавателей с целью достижения поставленных образовательных целей и задач.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7848872" cy="7086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5040560"/>
          </a:xfrm>
        </p:spPr>
        <p:txBody>
          <a:bodyPr>
            <a:normAutofit fontScale="25000" lnSpcReduction="2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Чеканов М.Э.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«Педагог среднего профессионального образования. Теория и практика реализации ФГОС нового поколения», 540 ч. 02.09.2022-07.12.2022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Педагогическое образование: Информатика в общеобразовательных организациях и организациях профессионального образования», 324 ч . 05.09.2022-01.11.2022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Неб А.Д.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«Педагог среднего профессионального образования. Теория и практика реализации ФГОС нового поколения», 270 ч. 19.09.2022-16.11.2022</a:t>
            </a:r>
          </a:p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Красковская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Т.Н.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«Инклюзивное образование в СПО: технологии сопровождения и обучения лиц с ментальными нарушениями», 36 ч.  23.11.2022-24.11.2022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Комплексная оценка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цифровых компетенций «Цифровой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школам и СПО»    30.11.2022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«Разговоры о важном»: система работы классного руководителя (куратора)», 72 ч. 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10.2022-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06.12.2022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Орлов В.П.,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Миховская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Т.П.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Комплексная оценка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цифровых компетенций «Цифровой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школам и СПО» 30.11.2022</a:t>
            </a:r>
          </a:p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Грамотина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А.С.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«Разговоры о важном»: система работы классного руководителя (куратора)», 72 ч.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31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10.2022-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06.12.2022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Комплексная оценка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цифровых компетенций «Цифровой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школам и СПО»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30.11.2022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Полынцева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М.Г.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«Методическое обеспечение реализации программ среднего профессионального образования: предметно-цикловая комиссия как ресурс развития методической компетентности преподавателя», 72 ч. 23.11.2022- 08.12.2022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 «Формирование финансовой культуры у учащихся 6-11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на уроках обществознания»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22.05.2023-26.05.2023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Риммер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Н.А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«Основы инклюзивного образования инвалидов и лиц с ОВЗ в образовательных организациях», 72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ч. 13.04.2022-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20.04.2022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«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Повышение финансовой грамотности в ОО», 108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ч. 21.08.2022-14.09.2022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«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Специфика преподавания дисциплины «Информационные технологии в условиях реализации ФГОС СПО и ТОП-50», 108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ч.  21.08.2022-14.09.2022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«Разговоры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 важном»: система работы классного руководителя (куратора)», 72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10.2022-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06.12.2022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Риммер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Р.В.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«Организация работы с обучающимися с ограниченными возможностями здоровья (ОВЗ) в соответствии с ФГОС», 72 ч. 08.04.2022-27.04.2022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Областные олимпиады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Обществознание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Полынцева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М.Г.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Кандауров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Д.Б.47,77% (33,92 балла)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Русский язык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Миховская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Т.П.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Митаева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О. 44,63% (20,53 балла)</a:t>
            </a: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Немецкий язык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Полынцева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М.Г.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Митаева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О. 27,38% (34,22 балла)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Английский  язык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Шпомер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А.В.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Воробьев М.25,78% (31,71 балла)</a:t>
            </a:r>
          </a:p>
          <a:p>
            <a:pPr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Областные олимпиады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Апрель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ОБЖ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Риммер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Р.В.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Гончаров Н. 60,19% (31,9 баллов)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Химия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Грамотина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А.С.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Эргашев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С. 36,86%  (18,43баллов)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Иноземцева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И.Г.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Митаева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Сертификат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ГБПОУ НСО «Новосибирский техникум железнодорожного транспорта»</a:t>
            </a:r>
          </a:p>
          <a:p>
            <a:pPr>
              <a:buNone/>
            </a:pP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Май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Охрана труда Иванов В.В.</a:t>
            </a:r>
          </a:p>
          <a:p>
            <a:pPr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Митаева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О. 75,61% (43,1 баллов)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Долгушина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Д. 61,05% (34,8 баллов)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715</TotalTime>
  <Words>516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ГБОУ НСО «Искитимский центр профессионального обучения»  Предметно-цикловая комиссия общеобразовательного цикла  Отчет составлен председателем ПЦК Полынцевой М.Г.  </vt:lpstr>
      <vt:lpstr>Единая методическая тема:</vt:lpstr>
      <vt:lpstr>Цель:</vt:lpstr>
      <vt:lpstr>      Задачи:  </vt:lpstr>
      <vt:lpstr>Слайд 5</vt:lpstr>
      <vt:lpstr>Слайд 6</vt:lpstr>
      <vt:lpstr>Курсы повышения квалификации</vt:lpstr>
      <vt:lpstr>Областные олимпиады</vt:lpstr>
      <vt:lpstr>Областные олимпиады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СПО  «Воронежское областное училище культуры»  Предметно-цикловая комиссия общих гуманитарных, социально-экономических, математических и общих естественнонаучных дисциплин</dc:title>
  <dc:creator>User</dc:creator>
  <cp:lastModifiedBy>Пользователь Windows</cp:lastModifiedBy>
  <cp:revision>43</cp:revision>
  <dcterms:created xsi:type="dcterms:W3CDTF">2014-11-05T17:44:03Z</dcterms:created>
  <dcterms:modified xsi:type="dcterms:W3CDTF">2023-06-19T07:19:23Z</dcterms:modified>
</cp:coreProperties>
</file>