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sldIdLst>
    <p:sldId id="256" r:id="rId2"/>
    <p:sldId id="274" r:id="rId3"/>
    <p:sldId id="259" r:id="rId4"/>
    <p:sldId id="260" r:id="rId5"/>
    <p:sldId id="262" r:id="rId6"/>
    <p:sldId id="261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71" r:id="rId17"/>
    <p:sldId id="272" r:id="rId18"/>
    <p:sldId id="282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C39E"/>
    <a:srgbClr val="660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7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3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86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3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6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66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1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2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C0A7D-EB9F-40A0-BA8B-C8F06CDD3146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230C8-170A-4D02-B82F-41CF7A91DD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4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8315356" cy="3357015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</a:t>
            </a: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Министерство образования</a:t>
            </a:r>
            <a: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Новосибирской области </a:t>
            </a: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Государственное </a:t>
            </a:r>
            <a: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бюджетное профессиональное </a:t>
            </a: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образовательное </a:t>
            </a:r>
            <a: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учреждение </a:t>
            </a: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Новосибирской </a:t>
            </a:r>
            <a:r>
              <a:rPr lang="ru-RU" sz="28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области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933056"/>
            <a:ext cx="8501122" cy="2639216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3600" b="1" dirty="0" err="1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Искитимский</a:t>
            </a:r>
            <a:r>
              <a:rPr lang="ru-RU" sz="36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l"/>
            <a:r>
              <a:rPr lang="ru-RU" sz="36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центр</a:t>
            </a:r>
          </a:p>
          <a:p>
            <a:pPr algn="l"/>
            <a:r>
              <a:rPr lang="ru-RU" sz="3600" b="1" dirty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36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рофессионального                      </a:t>
            </a:r>
          </a:p>
          <a:p>
            <a:pPr algn="l"/>
            <a:r>
              <a:rPr lang="ru-RU" sz="3600" b="1" dirty="0" smtClean="0">
                <a:solidFill>
                  <a:srgbClr val="660A19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обучения»</a:t>
            </a:r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6" name="Рисунок 5" descr="gerb_novosi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5670"/>
          <a:stretch>
            <a:fillRect/>
          </a:stretch>
        </p:blipFill>
        <p:spPr bwMode="auto">
          <a:xfrm>
            <a:off x="214282" y="357166"/>
            <a:ext cx="3428992" cy="353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Профориентационная работа\Проф. ориент. 2014-2015\ИЦПО 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500" r="15623" b="12498"/>
          <a:stretch>
            <a:fillRect/>
          </a:stretch>
        </p:blipFill>
        <p:spPr bwMode="auto">
          <a:xfrm>
            <a:off x="6156176" y="3356992"/>
            <a:ext cx="2496899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t="2678" r="3059" b="15518"/>
          <a:stretch/>
        </p:blipFill>
        <p:spPr>
          <a:xfrm>
            <a:off x="321487" y="3573016"/>
            <a:ext cx="4318879" cy="2548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r="3941" b="4348"/>
          <a:stretch/>
        </p:blipFill>
        <p:spPr>
          <a:xfrm>
            <a:off x="320937" y="518183"/>
            <a:ext cx="4319429" cy="2851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1214" r="4581" b="5112"/>
          <a:stretch/>
        </p:blipFill>
        <p:spPr>
          <a:xfrm>
            <a:off x="4804843" y="3573016"/>
            <a:ext cx="3982741" cy="2548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-444" r="5899" b="957"/>
          <a:stretch/>
        </p:blipFill>
        <p:spPr>
          <a:xfrm>
            <a:off x="4804843" y="548680"/>
            <a:ext cx="3973745" cy="2821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16632"/>
            <a:ext cx="8119814" cy="79208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Уголок пчеловода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5605" r="17314" b="513"/>
          <a:stretch/>
        </p:blipFill>
        <p:spPr>
          <a:xfrm>
            <a:off x="323528" y="949010"/>
            <a:ext cx="4824536" cy="384814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r="11543"/>
          <a:stretch/>
        </p:blipFill>
        <p:spPr>
          <a:xfrm>
            <a:off x="4029327" y="2708920"/>
            <a:ext cx="4752528" cy="3749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29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Они вернулись с победой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/>
              <a:t>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12200"/>
          <a:stretch/>
        </p:blipFill>
        <p:spPr>
          <a:xfrm>
            <a:off x="971600" y="1038035"/>
            <a:ext cx="7287440" cy="553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60649"/>
            <a:ext cx="8136904" cy="64807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Пополнение фонда музея медалями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r="30461"/>
          <a:stretch/>
        </p:blipFill>
        <p:spPr>
          <a:xfrm>
            <a:off x="611560" y="1340768"/>
            <a:ext cx="3586784" cy="504056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35825" b="1915"/>
          <a:stretch/>
        </p:blipFill>
        <p:spPr>
          <a:xfrm>
            <a:off x="4478850" y="1340768"/>
            <a:ext cx="4104456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56295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 …и значками советской эпохи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r="7125" b="2270"/>
          <a:stretch/>
        </p:blipFill>
        <p:spPr>
          <a:xfrm>
            <a:off x="493507" y="980728"/>
            <a:ext cx="3816424" cy="26511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4" r="3538" b="23377"/>
          <a:stretch/>
        </p:blipFill>
        <p:spPr>
          <a:xfrm>
            <a:off x="467544" y="3789040"/>
            <a:ext cx="8353586" cy="2796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6"/>
          <a:stretch/>
        </p:blipFill>
        <p:spPr>
          <a:xfrm>
            <a:off x="4554151" y="1000252"/>
            <a:ext cx="4234692" cy="25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957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Выпускница 1969 года  СПТУ № 6, заслуженный ветеран труда </a:t>
            </a:r>
            <a:b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п. </a:t>
            </a:r>
            <a:r>
              <a:rPr lang="ru-RU" b="1" dirty="0" err="1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Агролес</a:t>
            </a:r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b="1" dirty="0" err="1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Сарнакова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Нина Константиновна</a:t>
            </a:r>
            <a:endParaRPr lang="ru-RU" dirty="0" smtClean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5"/>
          <a:stretch/>
        </p:blipFill>
        <p:spPr>
          <a:xfrm>
            <a:off x="702298" y="2348879"/>
            <a:ext cx="7739403" cy="3828083"/>
          </a:xfrm>
        </p:spPr>
      </p:pic>
    </p:spTree>
    <p:extLst>
      <p:ext uri="{BB962C8B-B14F-4D97-AF65-F5344CB8AC3E}">
        <p14:creationId xmlns:p14="http://schemas.microsoft.com/office/powerpoint/2010/main" val="47214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Р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езультат работы поискового отряда «Наследие» 2018 – 19 уч. году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539550" y="1554818"/>
            <a:ext cx="5518335" cy="31703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1286" r="10626" b="10684"/>
          <a:stretch/>
        </p:blipFill>
        <p:spPr>
          <a:xfrm>
            <a:off x="3478465" y="4941168"/>
            <a:ext cx="2450794" cy="1550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852" r="6687"/>
          <a:stretch/>
        </p:blipFill>
        <p:spPr>
          <a:xfrm>
            <a:off x="6246239" y="1556792"/>
            <a:ext cx="2304256" cy="1560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962"/>
          <a:stretch/>
        </p:blipFill>
        <p:spPr>
          <a:xfrm>
            <a:off x="6211094" y="3284984"/>
            <a:ext cx="2345187" cy="1521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3538"/>
          <a:stretch/>
        </p:blipFill>
        <p:spPr>
          <a:xfrm>
            <a:off x="6177261" y="4941168"/>
            <a:ext cx="2373234" cy="15508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090" r="3538" b="9461"/>
          <a:stretch/>
        </p:blipFill>
        <p:spPr>
          <a:xfrm>
            <a:off x="539551" y="4917549"/>
            <a:ext cx="2690911" cy="1574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Пополнение фонда музея </a:t>
            </a:r>
            <a:b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в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2019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–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20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уч. году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91" y="3891517"/>
            <a:ext cx="4509655" cy="25353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b="17451"/>
          <a:stretch/>
        </p:blipFill>
        <p:spPr>
          <a:xfrm>
            <a:off x="539552" y="4795915"/>
            <a:ext cx="3589242" cy="1719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b="17772"/>
          <a:stretch/>
        </p:blipFill>
        <p:spPr>
          <a:xfrm>
            <a:off x="4334591" y="1530736"/>
            <a:ext cx="4488270" cy="2098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b="27580"/>
          <a:stretch/>
        </p:blipFill>
        <p:spPr>
          <a:xfrm>
            <a:off x="548070" y="3129898"/>
            <a:ext cx="3580723" cy="1523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3"/>
          <a:stretch/>
        </p:blipFill>
        <p:spPr>
          <a:xfrm>
            <a:off x="564905" y="1402202"/>
            <a:ext cx="3563888" cy="1618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260649"/>
            <a:ext cx="78867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Лекторская группа  </a:t>
            </a:r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музея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«Наследие»</a:t>
            </a:r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в 2018 – 19 уч. году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7364" r="-1" b="14435"/>
          <a:stretch/>
        </p:blipFill>
        <p:spPr>
          <a:xfrm>
            <a:off x="323528" y="1075438"/>
            <a:ext cx="4372466" cy="291771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12136"/>
          <a:stretch/>
        </p:blipFill>
        <p:spPr>
          <a:xfrm>
            <a:off x="3707904" y="2690907"/>
            <a:ext cx="5040560" cy="3758683"/>
          </a:xfrm>
        </p:spPr>
      </p:pic>
    </p:spTree>
    <p:extLst>
      <p:ext uri="{BB962C8B-B14F-4D97-AF65-F5344CB8AC3E}">
        <p14:creationId xmlns:p14="http://schemas.microsoft.com/office/powerpoint/2010/main" val="1513703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57524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С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пасибо за внимание!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23888" y="4221088"/>
            <a:ext cx="7886700" cy="2232248"/>
          </a:xfrm>
          <a:solidFill>
            <a:srgbClr val="DEC39E"/>
          </a:solidFill>
        </p:spPr>
        <p:txBody>
          <a:bodyPr>
            <a:normAutofit/>
          </a:bodyPr>
          <a:lstStyle/>
          <a:p>
            <a:pPr algn="r"/>
            <a:r>
              <a:rPr lang="ru-RU" dirty="0" smtClean="0"/>
              <a:t> </a:t>
            </a:r>
          </a:p>
          <a:p>
            <a:pPr algn="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Презентацию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подготовили: </a:t>
            </a:r>
            <a:endParaRPr lang="ru-RU" b="1" dirty="0" smtClean="0">
              <a:solidFill>
                <a:srgbClr val="660A19"/>
              </a:solidFill>
              <a:latin typeface="Batang" pitchFamily="18" charset="-127"/>
              <a:ea typeface="Batang" pitchFamily="18" charset="-127"/>
            </a:endParaRPr>
          </a:p>
          <a:p>
            <a:pPr algn="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Аксёнова Татьяна Алексеевна – </a:t>
            </a:r>
          </a:p>
          <a:p>
            <a:pPr algn="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руководитель музея ГБПОУ НСО «ИЦПО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»</a:t>
            </a:r>
          </a:p>
          <a:p>
            <a:pPr algn="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Антонова Е.Л. - ст. воспитатель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2987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8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8000" b="1" i="1" dirty="0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Презентация музея ИЦПО</a:t>
            </a:r>
          </a:p>
          <a:p>
            <a:pPr algn="ctr">
              <a:buNone/>
            </a:pPr>
            <a:r>
              <a:rPr lang="ru-RU" sz="8000" b="1" i="1" dirty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п</a:t>
            </a:r>
            <a:r>
              <a:rPr lang="ru-RU" sz="8000" b="1" i="1" dirty="0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. </a:t>
            </a:r>
            <a:r>
              <a:rPr lang="ru-RU" sz="8000" b="1" i="1" dirty="0" err="1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Агролес</a:t>
            </a:r>
            <a:endParaRPr lang="ru-RU" sz="8000" b="1" i="1" dirty="0" smtClean="0">
              <a:solidFill>
                <a:srgbClr val="660A19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b="1" i="1" dirty="0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2019 </a:t>
            </a:r>
            <a:r>
              <a:rPr lang="ru-RU" sz="8000" b="1" i="1" dirty="0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8000" b="1" i="1" dirty="0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2020 </a:t>
            </a:r>
            <a:endParaRPr lang="ru-RU" sz="8000" b="1" i="1" dirty="0" smtClean="0">
              <a:solidFill>
                <a:srgbClr val="660A19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8000" b="1" i="1" dirty="0" smtClean="0">
                <a:solidFill>
                  <a:srgbClr val="660A19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уч. год</a:t>
            </a:r>
            <a:endParaRPr lang="ru-RU" sz="8000" b="1" i="1" dirty="0">
              <a:solidFill>
                <a:srgbClr val="660A19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8066857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Общий  вид  музея</a:t>
            </a:r>
            <a:endParaRPr lang="ru-RU" b="1" dirty="0">
              <a:solidFill>
                <a:srgbClr val="660A19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51435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/>
              <a:t>	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9" y="1499004"/>
            <a:ext cx="8534182" cy="500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765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Общий  вид  музея с затемнением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8" y="1825625"/>
            <a:ext cx="7739403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260649"/>
            <a:ext cx="78867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Экспозиция «Утварь хозяйки  избы»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0" y="1628800"/>
            <a:ext cx="8411400" cy="47272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47806" cy="8316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Экспозиция «Утварь хозяйки  избы»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98161"/>
            <a:ext cx="3886200" cy="21827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873" y="2636384"/>
            <a:ext cx="4740742" cy="266429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77071"/>
            <a:ext cx="4024610" cy="226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248681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Коллективы </a:t>
            </a:r>
            <a:r>
              <a:rPr lang="ru-RU" b="1" dirty="0" err="1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профтеха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в СПТУ № 6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4310"/>
          <a:stretch/>
        </p:blipFill>
        <p:spPr>
          <a:xfrm>
            <a:off x="4404784" y="1056779"/>
            <a:ext cx="4253573" cy="29482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/>
          <a:stretch/>
        </p:blipFill>
        <p:spPr>
          <a:xfrm>
            <a:off x="1187624" y="3645024"/>
            <a:ext cx="4914449" cy="2969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6843"/>
          <a:stretch/>
        </p:blipFill>
        <p:spPr>
          <a:xfrm>
            <a:off x="755575" y="1083182"/>
            <a:ext cx="3528393" cy="2345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Ветераны </a:t>
            </a:r>
            <a:r>
              <a:rPr lang="ru-RU" b="1" dirty="0" err="1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профтеха</a:t>
            </a:r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 в СПТУ № 6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r="13619"/>
          <a:stretch/>
        </p:blipFill>
        <p:spPr>
          <a:xfrm>
            <a:off x="4499992" y="2618444"/>
            <a:ext cx="4392488" cy="3888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-3078" r="308" b="-579"/>
          <a:stretch/>
        </p:blipFill>
        <p:spPr>
          <a:xfrm>
            <a:off x="296487" y="1196752"/>
            <a:ext cx="4635553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0A19"/>
                </a:solidFill>
                <a:latin typeface="Batang" pitchFamily="18" charset="-127"/>
                <a:ea typeface="Batang" pitchFamily="18" charset="-127"/>
              </a:rPr>
              <a:t>Фотоальбом «Вахта  памяти»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8520" r="9073" b="6277"/>
          <a:stretch/>
        </p:blipFill>
        <p:spPr>
          <a:xfrm>
            <a:off x="827583" y="1268761"/>
            <a:ext cx="3744417" cy="2160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3165" r="2661" b="8941"/>
          <a:stretch/>
        </p:blipFill>
        <p:spPr>
          <a:xfrm>
            <a:off x="4860032" y="1236931"/>
            <a:ext cx="3655318" cy="2219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17771" b="16371"/>
          <a:stretch/>
        </p:blipFill>
        <p:spPr>
          <a:xfrm>
            <a:off x="893967" y="3573016"/>
            <a:ext cx="7621383" cy="2918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134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Batang</vt:lpstr>
      <vt:lpstr>Calibri</vt:lpstr>
      <vt:lpstr>Calibri Light</vt:lpstr>
      <vt:lpstr>Times New Roman</vt:lpstr>
      <vt:lpstr>Тема Office</vt:lpstr>
      <vt:lpstr>                                 Министерство образования        Новосибирской области            Государственное бюджетное профессиональное  образовательное учреждение  Новосибирской области </vt:lpstr>
      <vt:lpstr>Презентация PowerPoint</vt:lpstr>
      <vt:lpstr>Общий  вид  музея</vt:lpstr>
      <vt:lpstr>Общий  вид  музея с затемнением</vt:lpstr>
      <vt:lpstr> Экспозиция «Утварь хозяйки  избы»</vt:lpstr>
      <vt:lpstr>Экспозиция «Утварь хозяйки  избы»</vt:lpstr>
      <vt:lpstr>Коллективы профтеха в СПТУ № 6</vt:lpstr>
      <vt:lpstr>Ветераны профтеха в СПТУ № 6</vt:lpstr>
      <vt:lpstr>Фотоальбом «Вахта  памяти»</vt:lpstr>
      <vt:lpstr>Презентация PowerPoint</vt:lpstr>
      <vt:lpstr>Уголок пчеловода</vt:lpstr>
      <vt:lpstr>Они вернулись с победой</vt:lpstr>
      <vt:lpstr>Пополнение фонда музея медалями</vt:lpstr>
      <vt:lpstr>  …и значками советской эпохи</vt:lpstr>
      <vt:lpstr>Выпускница 1969 года  СПТУ № 6, заслуженный ветеран труда  п. Агролес  Сарнакова Нина Константиновна</vt:lpstr>
      <vt:lpstr>Результат работы поискового отряда «Наследие» 2018 – 19 уч. году</vt:lpstr>
      <vt:lpstr>Пополнение фонда музея  в 2019 – 20 уч. году</vt:lpstr>
      <vt:lpstr>Лекторская группа  музея «Наследие» в 2018 – 19 уч. году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труда,                              занятости и трудовых ресурсов         Новосибирской области            Государственное бюджетное профессиональное  образовательное учреждение  Новосибирской области</dc:title>
  <dc:creator>universa</dc:creator>
  <cp:lastModifiedBy>Пользователь Windows</cp:lastModifiedBy>
  <cp:revision>62</cp:revision>
  <dcterms:created xsi:type="dcterms:W3CDTF">2017-03-09T12:14:28Z</dcterms:created>
  <dcterms:modified xsi:type="dcterms:W3CDTF">2020-10-20T10:08:33Z</dcterms:modified>
</cp:coreProperties>
</file>